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1522075" cy="160940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2" d="100"/>
          <a:sy n="42" d="100"/>
        </p:scale>
        <p:origin x="7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4156" y="2633916"/>
            <a:ext cx="9793764" cy="5603122"/>
          </a:xfrm>
        </p:spPr>
        <p:txBody>
          <a:bodyPr anchor="b"/>
          <a:lstStyle>
            <a:lvl1pPr algn="ctr">
              <a:defRPr sz="75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260" y="8453116"/>
            <a:ext cx="8641556" cy="3885675"/>
          </a:xfrm>
        </p:spPr>
        <p:txBody>
          <a:bodyPr/>
          <a:lstStyle>
            <a:lvl1pPr marL="0" indent="0" algn="ctr">
              <a:buNone/>
              <a:defRPr sz="3024"/>
            </a:lvl1pPr>
            <a:lvl2pPr marL="576118" indent="0" algn="ctr">
              <a:buNone/>
              <a:defRPr sz="2520"/>
            </a:lvl2pPr>
            <a:lvl3pPr marL="1152235" indent="0" algn="ctr">
              <a:buNone/>
              <a:defRPr sz="2268"/>
            </a:lvl3pPr>
            <a:lvl4pPr marL="1728353" indent="0" algn="ctr">
              <a:buNone/>
              <a:defRPr sz="2016"/>
            </a:lvl4pPr>
            <a:lvl5pPr marL="2304471" indent="0" algn="ctr">
              <a:buNone/>
              <a:defRPr sz="2016"/>
            </a:lvl5pPr>
            <a:lvl6pPr marL="2880589" indent="0" algn="ctr">
              <a:buNone/>
              <a:defRPr sz="2016"/>
            </a:lvl6pPr>
            <a:lvl7pPr marL="3456706" indent="0" algn="ctr">
              <a:buNone/>
              <a:defRPr sz="2016"/>
            </a:lvl7pPr>
            <a:lvl8pPr marL="4032824" indent="0" algn="ctr">
              <a:buNone/>
              <a:defRPr sz="2016"/>
            </a:lvl8pPr>
            <a:lvl9pPr marL="4608942" indent="0" algn="ctr">
              <a:buNone/>
              <a:defRPr sz="201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01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095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142" y="4012347"/>
            <a:ext cx="9937790" cy="6694687"/>
          </a:xfrm>
        </p:spPr>
        <p:txBody>
          <a:bodyPr anchor="b"/>
          <a:lstStyle>
            <a:lvl1pPr>
              <a:defRPr sz="75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6142" y="10770368"/>
            <a:ext cx="9937790" cy="3520578"/>
          </a:xfrm>
        </p:spPr>
        <p:txBody>
          <a:bodyPr/>
          <a:lstStyle>
            <a:lvl1pPr marL="0" indent="0">
              <a:buNone/>
              <a:defRPr sz="3024">
                <a:solidFill>
                  <a:schemeClr val="tx1"/>
                </a:solidFill>
              </a:defRPr>
            </a:lvl1pPr>
            <a:lvl2pPr marL="57611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152235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3pPr>
            <a:lvl4pPr marL="1728353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4pPr>
            <a:lvl5pPr marL="2304471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5pPr>
            <a:lvl6pPr marL="2880589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6pPr>
            <a:lvl7pPr marL="3456706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7pPr>
            <a:lvl8pPr marL="403282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8pPr>
            <a:lvl9pPr marL="4608942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092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43" y="4284302"/>
            <a:ext cx="4896882" cy="102115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3050" y="4284302"/>
            <a:ext cx="4896882" cy="102115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57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3" y="856864"/>
            <a:ext cx="9937790" cy="31107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3645" y="3945285"/>
            <a:ext cx="4874377" cy="1933523"/>
          </a:xfrm>
        </p:spPr>
        <p:txBody>
          <a:bodyPr anchor="b"/>
          <a:lstStyle>
            <a:lvl1pPr marL="0" indent="0">
              <a:buNone/>
              <a:defRPr sz="3024" b="1"/>
            </a:lvl1pPr>
            <a:lvl2pPr marL="576118" indent="0">
              <a:buNone/>
              <a:defRPr sz="2520" b="1"/>
            </a:lvl2pPr>
            <a:lvl3pPr marL="1152235" indent="0">
              <a:buNone/>
              <a:defRPr sz="2268" b="1"/>
            </a:lvl3pPr>
            <a:lvl4pPr marL="1728353" indent="0">
              <a:buNone/>
              <a:defRPr sz="2016" b="1"/>
            </a:lvl4pPr>
            <a:lvl5pPr marL="2304471" indent="0">
              <a:buNone/>
              <a:defRPr sz="2016" b="1"/>
            </a:lvl5pPr>
            <a:lvl6pPr marL="2880589" indent="0">
              <a:buNone/>
              <a:defRPr sz="2016" b="1"/>
            </a:lvl6pPr>
            <a:lvl7pPr marL="3456706" indent="0">
              <a:buNone/>
              <a:defRPr sz="2016" b="1"/>
            </a:lvl7pPr>
            <a:lvl8pPr marL="4032824" indent="0">
              <a:buNone/>
              <a:defRPr sz="2016" b="1"/>
            </a:lvl8pPr>
            <a:lvl9pPr marL="4608942" indent="0">
              <a:buNone/>
              <a:defRPr sz="201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645" y="5878808"/>
            <a:ext cx="4874377" cy="86468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3051" y="3945285"/>
            <a:ext cx="4898383" cy="1933523"/>
          </a:xfrm>
        </p:spPr>
        <p:txBody>
          <a:bodyPr anchor="b"/>
          <a:lstStyle>
            <a:lvl1pPr marL="0" indent="0">
              <a:buNone/>
              <a:defRPr sz="3024" b="1"/>
            </a:lvl1pPr>
            <a:lvl2pPr marL="576118" indent="0">
              <a:buNone/>
              <a:defRPr sz="2520" b="1"/>
            </a:lvl2pPr>
            <a:lvl3pPr marL="1152235" indent="0">
              <a:buNone/>
              <a:defRPr sz="2268" b="1"/>
            </a:lvl3pPr>
            <a:lvl4pPr marL="1728353" indent="0">
              <a:buNone/>
              <a:defRPr sz="2016" b="1"/>
            </a:lvl4pPr>
            <a:lvl5pPr marL="2304471" indent="0">
              <a:buNone/>
              <a:defRPr sz="2016" b="1"/>
            </a:lvl5pPr>
            <a:lvl6pPr marL="2880589" indent="0">
              <a:buNone/>
              <a:defRPr sz="2016" b="1"/>
            </a:lvl6pPr>
            <a:lvl7pPr marL="3456706" indent="0">
              <a:buNone/>
              <a:defRPr sz="2016" b="1"/>
            </a:lvl7pPr>
            <a:lvl8pPr marL="4032824" indent="0">
              <a:buNone/>
              <a:defRPr sz="2016" b="1"/>
            </a:lvl8pPr>
            <a:lvl9pPr marL="4608942" indent="0">
              <a:buNone/>
              <a:defRPr sz="201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3051" y="5878808"/>
            <a:ext cx="4898383" cy="86468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17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806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5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3" y="1072938"/>
            <a:ext cx="3716169" cy="3755284"/>
          </a:xfrm>
        </p:spPr>
        <p:txBody>
          <a:bodyPr anchor="b"/>
          <a:lstStyle>
            <a:lvl1pPr>
              <a:defRPr sz="403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8383" y="2317252"/>
            <a:ext cx="5833050" cy="11437225"/>
          </a:xfrm>
        </p:spPr>
        <p:txBody>
          <a:bodyPr/>
          <a:lstStyle>
            <a:lvl1pPr>
              <a:defRPr sz="4032"/>
            </a:lvl1pPr>
            <a:lvl2pPr>
              <a:defRPr sz="3528"/>
            </a:lvl2pPr>
            <a:lvl3pPr>
              <a:defRPr sz="3024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643" y="4828223"/>
            <a:ext cx="3716169" cy="8944879"/>
          </a:xfrm>
        </p:spPr>
        <p:txBody>
          <a:bodyPr/>
          <a:lstStyle>
            <a:lvl1pPr marL="0" indent="0">
              <a:buNone/>
              <a:defRPr sz="2016"/>
            </a:lvl1pPr>
            <a:lvl2pPr marL="576118" indent="0">
              <a:buNone/>
              <a:defRPr sz="1764"/>
            </a:lvl2pPr>
            <a:lvl3pPr marL="1152235" indent="0">
              <a:buNone/>
              <a:defRPr sz="1512"/>
            </a:lvl3pPr>
            <a:lvl4pPr marL="1728353" indent="0">
              <a:buNone/>
              <a:defRPr sz="1260"/>
            </a:lvl4pPr>
            <a:lvl5pPr marL="2304471" indent="0">
              <a:buNone/>
              <a:defRPr sz="1260"/>
            </a:lvl5pPr>
            <a:lvl6pPr marL="2880589" indent="0">
              <a:buNone/>
              <a:defRPr sz="1260"/>
            </a:lvl6pPr>
            <a:lvl7pPr marL="3456706" indent="0">
              <a:buNone/>
              <a:defRPr sz="1260"/>
            </a:lvl7pPr>
            <a:lvl8pPr marL="4032824" indent="0">
              <a:buNone/>
              <a:defRPr sz="1260"/>
            </a:lvl8pPr>
            <a:lvl9pPr marL="4608942" indent="0">
              <a:buNone/>
              <a:defRPr sz="126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274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3" y="1072938"/>
            <a:ext cx="3716169" cy="3755284"/>
          </a:xfrm>
        </p:spPr>
        <p:txBody>
          <a:bodyPr anchor="b"/>
          <a:lstStyle>
            <a:lvl1pPr>
              <a:defRPr sz="403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98383" y="2317252"/>
            <a:ext cx="5833050" cy="11437225"/>
          </a:xfrm>
        </p:spPr>
        <p:txBody>
          <a:bodyPr anchor="t"/>
          <a:lstStyle>
            <a:lvl1pPr marL="0" indent="0">
              <a:buNone/>
              <a:defRPr sz="4032"/>
            </a:lvl1pPr>
            <a:lvl2pPr marL="576118" indent="0">
              <a:buNone/>
              <a:defRPr sz="3528"/>
            </a:lvl2pPr>
            <a:lvl3pPr marL="1152235" indent="0">
              <a:buNone/>
              <a:defRPr sz="3024"/>
            </a:lvl3pPr>
            <a:lvl4pPr marL="1728353" indent="0">
              <a:buNone/>
              <a:defRPr sz="2520"/>
            </a:lvl4pPr>
            <a:lvl5pPr marL="2304471" indent="0">
              <a:buNone/>
              <a:defRPr sz="2520"/>
            </a:lvl5pPr>
            <a:lvl6pPr marL="2880589" indent="0">
              <a:buNone/>
              <a:defRPr sz="2520"/>
            </a:lvl6pPr>
            <a:lvl7pPr marL="3456706" indent="0">
              <a:buNone/>
              <a:defRPr sz="2520"/>
            </a:lvl7pPr>
            <a:lvl8pPr marL="4032824" indent="0">
              <a:buNone/>
              <a:defRPr sz="2520"/>
            </a:lvl8pPr>
            <a:lvl9pPr marL="4608942" indent="0">
              <a:buNone/>
              <a:defRPr sz="25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643" y="4828223"/>
            <a:ext cx="3716169" cy="8944879"/>
          </a:xfrm>
        </p:spPr>
        <p:txBody>
          <a:bodyPr/>
          <a:lstStyle>
            <a:lvl1pPr marL="0" indent="0">
              <a:buNone/>
              <a:defRPr sz="2016"/>
            </a:lvl1pPr>
            <a:lvl2pPr marL="576118" indent="0">
              <a:buNone/>
              <a:defRPr sz="1764"/>
            </a:lvl2pPr>
            <a:lvl3pPr marL="1152235" indent="0">
              <a:buNone/>
              <a:defRPr sz="1512"/>
            </a:lvl3pPr>
            <a:lvl4pPr marL="1728353" indent="0">
              <a:buNone/>
              <a:defRPr sz="1260"/>
            </a:lvl4pPr>
            <a:lvl5pPr marL="2304471" indent="0">
              <a:buNone/>
              <a:defRPr sz="1260"/>
            </a:lvl5pPr>
            <a:lvl6pPr marL="2880589" indent="0">
              <a:buNone/>
              <a:defRPr sz="1260"/>
            </a:lvl6pPr>
            <a:lvl7pPr marL="3456706" indent="0">
              <a:buNone/>
              <a:defRPr sz="1260"/>
            </a:lvl7pPr>
            <a:lvl8pPr marL="4032824" indent="0">
              <a:buNone/>
              <a:defRPr sz="1260"/>
            </a:lvl8pPr>
            <a:lvl9pPr marL="4608942" indent="0">
              <a:buNone/>
              <a:defRPr sz="126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049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23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45486" y="856860"/>
            <a:ext cx="2484447" cy="136389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143" y="856860"/>
            <a:ext cx="7309316" cy="1363898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1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43" y="856864"/>
            <a:ext cx="9937790" cy="31107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43" y="4284302"/>
            <a:ext cx="9937790" cy="10211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143" y="14916827"/>
            <a:ext cx="2592467" cy="856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4383A-C226-4BD9-AAFF-3B72303DB64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6688" y="14916827"/>
            <a:ext cx="3888700" cy="856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37465" y="14916827"/>
            <a:ext cx="2592467" cy="856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093DE-21BA-40E1-B6AC-5DC25E52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32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52235" rtl="0" eaLnBrk="1" latinLnBrk="0" hangingPunct="1">
        <a:lnSpc>
          <a:spcPct val="90000"/>
        </a:lnSpc>
        <a:spcBef>
          <a:spcPct val="0"/>
        </a:spcBef>
        <a:buNone/>
        <a:defRPr sz="55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59" indent="-288059" algn="l" defTabSz="1152235" rtl="0" eaLnBrk="1" latinLnBrk="0" hangingPunct="1">
        <a:lnSpc>
          <a:spcPct val="90000"/>
        </a:lnSpc>
        <a:spcBef>
          <a:spcPts val="1260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1pPr>
      <a:lvl2pPr marL="864177" indent="-288059" algn="l" defTabSz="1152235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2pPr>
      <a:lvl3pPr marL="1440294" indent="-288059" algn="l" defTabSz="1152235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2016412" indent="-288059" algn="l" defTabSz="1152235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592530" indent="-288059" algn="l" defTabSz="1152235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3168647" indent="-288059" algn="l" defTabSz="1152235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744765" indent="-288059" algn="l" defTabSz="1152235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320883" indent="-288059" algn="l" defTabSz="1152235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897001" indent="-288059" algn="l" defTabSz="1152235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235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118" algn="l" defTabSz="1152235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235" algn="l" defTabSz="1152235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353" algn="l" defTabSz="1152235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471" algn="l" defTabSz="1152235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589" algn="l" defTabSz="1152235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706" algn="l" defTabSz="1152235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824" algn="l" defTabSz="1152235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942" algn="l" defTabSz="1152235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Gener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4463"/>
            <a:ext cx="11522075" cy="163234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9872E1-B0EB-B3D4-182F-D7F82A10108F}"/>
              </a:ext>
            </a:extLst>
          </p:cNvPr>
          <p:cNvSpPr txBox="1"/>
          <p:nvPr/>
        </p:nvSpPr>
        <p:spPr>
          <a:xfrm>
            <a:off x="0" y="14649805"/>
            <a:ext cx="11522075" cy="15292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B09134-BF49-8358-3124-8F4C3D73CD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518" y="14697971"/>
            <a:ext cx="2702276" cy="1190430"/>
          </a:xfrm>
          <a:prstGeom prst="rect">
            <a:avLst/>
          </a:prstGeom>
        </p:spPr>
      </p:pic>
      <p:pic>
        <p:nvPicPr>
          <p:cNvPr id="7" name="Picture 10" descr="World Water Day is March 22, 2025 - How Will You Celebrate? | District 707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1" t="24952" r="11983" b="36024"/>
          <a:stretch/>
        </p:blipFill>
        <p:spPr bwMode="auto">
          <a:xfrm>
            <a:off x="4236850" y="14826966"/>
            <a:ext cx="3200400" cy="102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76A962-51EC-733A-45BD-05A0C96EC2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173" y="14707062"/>
            <a:ext cx="3123849" cy="13870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5B1772-5BE3-E32A-0DFB-25717EBAF878}"/>
              </a:ext>
            </a:extLst>
          </p:cNvPr>
          <p:cNvSpPr txBox="1"/>
          <p:nvPr/>
        </p:nvSpPr>
        <p:spPr>
          <a:xfrm>
            <a:off x="2794786" y="706874"/>
            <a:ext cx="592074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  <a:tabLst>
                <a:tab pos="457200" algn="l"/>
              </a:tabLst>
            </a:pPr>
            <a:r>
              <a:rPr lang="ro-RO" sz="4400" b="1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ZIUA MONDIALĂ A APEI, 22 MARTIE 2026</a:t>
            </a:r>
            <a:endParaRPr lang="en-US" sz="3200" dirty="0">
              <a:solidFill>
                <a:schemeClr val="accent5"/>
              </a:solidFill>
              <a:effectLst/>
              <a:latin typeface="Courier New" panose="02070309020205020404" pitchFamily="49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042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483</TotalTime>
  <Words>8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Courier New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CRSP</dc:creator>
  <cp:lastModifiedBy>Eugenia Bratu</cp:lastModifiedBy>
  <cp:revision>8</cp:revision>
  <dcterms:created xsi:type="dcterms:W3CDTF">2026-03-11T07:48:31Z</dcterms:created>
  <dcterms:modified xsi:type="dcterms:W3CDTF">2026-03-16T09:41:42Z</dcterms:modified>
</cp:coreProperties>
</file>